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35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35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Booking Supplement Example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Drill Down to level three for processor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ABAP Git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use ABAP Git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ABAP Git Integration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Understand How to Use ABAP Git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562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273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268</cp:revision>
  <dcterms:created xsi:type="dcterms:W3CDTF">2013-09-12T13:05:01Z</dcterms:created>
  <dcterms:modified xsi:type="dcterms:W3CDTF">2021-12-05T09:23:59Z</dcterms:modified>
</cp:coreProperties>
</file>